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57" r:id="rId4"/>
    <p:sldId id="266" r:id="rId5"/>
    <p:sldId id="268" r:id="rId6"/>
    <p:sldId id="267" r:id="rId7"/>
    <p:sldId id="270" r:id="rId8"/>
    <p:sldId id="271" r:id="rId9"/>
    <p:sldId id="272" r:id="rId10"/>
    <p:sldId id="273" r:id="rId11"/>
    <p:sldId id="274" r:id="rId12"/>
    <p:sldId id="275" r:id="rId13"/>
    <p:sldId id="260" r:id="rId14"/>
    <p:sldId id="265" r:id="rId15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-8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21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>
            <a:off x="15659100" y="0"/>
            <a:ext cx="26289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2590800" y="3086100"/>
            <a:ext cx="11844130" cy="4370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 smtClea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GRADE-8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 smtClea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GEOGRAPHY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 smtClea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LESSON -1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latin typeface="Cambria"/>
                <a:ea typeface="Cambria"/>
                <a:cs typeface="Cambria"/>
                <a:sym typeface="Cambria"/>
              </a:rPr>
              <a:t>RESOURCES</a:t>
            </a:r>
            <a:endParaRPr sz="40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1/13</a:t>
            </a:r>
            <a:endParaRPr sz="140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89434" y="9552099"/>
            <a:ext cx="6104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RESOURCES/GEOGRAPHY/Mrs</a:t>
            </a:r>
            <a:r>
              <a:rPr lang="en-US" sz="18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r>
              <a:rPr lang="en-US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SCIENCE/SNS ACADEMY</a:t>
            </a:r>
            <a:endParaRPr lang="en-US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8318" y="9646673"/>
            <a:ext cx="9797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smtClean="0">
                <a:solidFill>
                  <a:schemeClr val="dk1"/>
                </a:solidFill>
              </a:rPr>
              <a:t>6/24/2020</a:t>
            </a:r>
            <a:endParaRPr lang="en-US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1005" y="763736"/>
            <a:ext cx="8229600" cy="1143000"/>
          </a:xfrm>
        </p:spPr>
        <p:txBody>
          <a:bodyPr/>
          <a:lstStyle/>
          <a:p>
            <a:r>
              <a:rPr lang="en-US" b="1" dirty="0" smtClean="0"/>
              <a:t>CONSERVATION OF RESOURCES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53563" y="2769782"/>
            <a:ext cx="10930270" cy="60977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b="1" smtClean="0">
                <a:solidFill>
                  <a:schemeClr val="tx1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r>
              <a:rPr lang="en-US" b="1" dirty="0" smtClean="0">
                <a:solidFill>
                  <a:schemeClr val="tx1"/>
                </a:solidFill>
              </a:rPr>
              <a:t>/13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sai\Desktop\conservation-of-natural-resourcesppt-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68650" y="2040029"/>
            <a:ext cx="10927834" cy="729535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177322" y="9615894"/>
            <a:ext cx="6104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RESOURCES/GEOGRAPHY/Mrs</a:t>
            </a:r>
            <a:r>
              <a:rPr lang="en-US" sz="18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r>
              <a:rPr lang="en-US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SCIENCE/SNS ACADEMY</a:t>
            </a:r>
            <a:endParaRPr lang="en-US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54122" y="4989612"/>
            <a:ext cx="9797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smtClean="0">
                <a:solidFill>
                  <a:schemeClr val="dk1"/>
                </a:solidFill>
              </a:rPr>
              <a:t>6/24/2020</a:t>
            </a: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8197" y="9646673"/>
            <a:ext cx="9797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smtClean="0">
                <a:solidFill>
                  <a:schemeClr val="dk1"/>
                </a:solidFill>
              </a:rPr>
              <a:t>6/24/2020</a:t>
            </a:r>
            <a:endParaRPr lang="en-US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912" y="572349"/>
            <a:ext cx="10611293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SUSTAINABLE DEVELOPMENT OF NATURAL RESOURCES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6271" y="2791047"/>
            <a:ext cx="6464594" cy="55023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9611834" y="2642191"/>
            <a:ext cx="6166882" cy="5715000"/>
          </a:xfrm>
        </p:spPr>
        <p:txBody>
          <a:bodyPr>
            <a:normAutofit/>
          </a:bodyPr>
          <a:lstStyle/>
          <a:p>
            <a:endParaRPr lang="en-US" sz="4000" dirty="0" smtClean="0"/>
          </a:p>
          <a:p>
            <a:r>
              <a:rPr lang="en-US" sz="4000" dirty="0" smtClean="0"/>
              <a:t>When we use natural resources properly for today’s need and also conserve them for the future generation is called sustainable development.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r>
              <a:rPr lang="en-US" dirty="0" smtClean="0"/>
              <a:t>/13</a:t>
            </a:r>
            <a:endParaRPr lang="en-US" dirty="0"/>
          </a:p>
        </p:txBody>
      </p:sp>
      <p:pic>
        <p:nvPicPr>
          <p:cNvPr id="2050" name="Picture 2" descr="C:\Users\sai\Desktop\Sustainable Develop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5907" y="2466753"/>
            <a:ext cx="7783033" cy="606957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730215" y="9254388"/>
            <a:ext cx="6104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RESOURCES/GEOGRAPHY/Mrs</a:t>
            </a:r>
            <a:r>
              <a:rPr lang="en-US" sz="18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r>
              <a:rPr lang="en-US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SCIENCE/SNS ACADEMY</a:t>
            </a:r>
            <a:endParaRPr lang="en-US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4522" y="9625408"/>
            <a:ext cx="9797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smtClean="0">
                <a:solidFill>
                  <a:schemeClr val="dk1"/>
                </a:solidFill>
              </a:rPr>
              <a:t>6/24/2020</a:t>
            </a:r>
            <a:endParaRPr lang="en-US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"/>
          <p:cNvSpPr/>
          <p:nvPr/>
        </p:nvSpPr>
        <p:spPr>
          <a:xfrm>
            <a:off x="0" y="9251434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5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5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1400" dirty="0" smtClean="0">
                <a:solidFill>
                  <a:schemeClr val="dk1"/>
                </a:solidFill>
              </a:rPr>
              <a:t>6/24/2020</a:t>
            </a:r>
            <a:endParaRPr lang="en-US" sz="1400" dirty="0">
              <a:solidFill>
                <a:schemeClr val="dk1"/>
              </a:solidFill>
            </a:endParaRPr>
          </a:p>
        </p:txBody>
      </p:sp>
      <p:sp>
        <p:nvSpPr>
          <p:cNvPr id="210" name="Google Shape;210;p5"/>
          <p:cNvSpPr txBox="1">
            <a:spLocks noGrp="1"/>
          </p:cNvSpPr>
          <p:nvPr>
            <p:ph type="ftr" idx="11"/>
          </p:nvPr>
        </p:nvSpPr>
        <p:spPr>
          <a:xfrm>
            <a:off x="5380074" y="9696892"/>
            <a:ext cx="7040526" cy="263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TORESOURCES/GEOGRAPHY/Mrs</a:t>
            </a:r>
            <a:r>
              <a:rPr lang="en-US" sz="18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SCIENCE/SNS ACADEMY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1" name="Google Shape;211;p5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r>
              <a:rPr lang="en-US" sz="1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/13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2" name="Google Shape;212;p5"/>
          <p:cNvSpPr/>
          <p:nvPr/>
        </p:nvSpPr>
        <p:spPr>
          <a:xfrm>
            <a:off x="1935125" y="2147778"/>
            <a:ext cx="14077507" cy="5570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r>
              <a:rPr lang="en-US" sz="4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QUESTIONS: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2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/>
            <a:r>
              <a:rPr lang="en-US" sz="4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Can a gift of nature become a resource in </a:t>
            </a:r>
            <a:r>
              <a:rPr lang="en-US" sz="4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future?</a:t>
            </a:r>
            <a:endParaRPr lang="en-US" sz="42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/>
            <a:r>
              <a:rPr lang="en-US" sz="4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Why do you think the use of resources </a:t>
            </a:r>
            <a:r>
              <a:rPr lang="en-US" sz="4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should </a:t>
            </a:r>
            <a:r>
              <a:rPr lang="en-US" sz="4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be </a:t>
            </a:r>
            <a:r>
              <a:rPr lang="en-US" sz="4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sustainable?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dk1"/>
                </a:solidFill>
              </a:rPr>
              <a:t>6/24/2020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60" name="Google Shape;260;p10"/>
          <p:cNvSpPr txBox="1">
            <a:spLocks noGrp="1"/>
          </p:cNvSpPr>
          <p:nvPr>
            <p:ph type="ftr" idx="11"/>
          </p:nvPr>
        </p:nvSpPr>
        <p:spPr>
          <a:xfrm>
            <a:off x="4657059" y="9654363"/>
            <a:ext cx="9144001" cy="30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RESOURCES/GEOGRAPHY/Mrs</a:t>
            </a:r>
            <a:r>
              <a:rPr lang="en-US" sz="18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SCIENCE/SNS ACADEMY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1" name="Google Shape;261;p10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13/13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2" name="Google Shape;262;p10"/>
          <p:cNvSpPr/>
          <p:nvPr/>
        </p:nvSpPr>
        <p:spPr>
          <a:xfrm>
            <a:off x="3193312" y="1679944"/>
            <a:ext cx="11844130" cy="987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REFERENCES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rsgr.in</a:t>
            </a:r>
            <a:r>
              <a:rPr lang="en-US" sz="4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/sg0145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Rsgr.in</a:t>
            </a:r>
            <a:r>
              <a:rPr lang="en-US" sz="4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/sg0147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2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2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2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Thank you.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2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2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2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2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"/>
          <p:cNvSpPr txBox="1">
            <a:spLocks noGrp="1"/>
          </p:cNvSpPr>
          <p:nvPr>
            <p:ph type="ftr" idx="11"/>
          </p:nvPr>
        </p:nvSpPr>
        <p:spPr>
          <a:xfrm>
            <a:off x="4648200" y="9623048"/>
            <a:ext cx="75438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RESOURCES/GEOGRAPHY/Mrs</a:t>
            </a:r>
            <a:r>
              <a:rPr lang="en-US" sz="18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SCIENCE/SNS 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ACADEMY</a:t>
            </a:r>
            <a:endParaRPr lang="en-US" sz="14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1" name="Google Shape;181;p2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r>
              <a:rPr lang="en-US" sz="1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/13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3276600" y="2105248"/>
            <a:ext cx="12377531" cy="5232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TIME TO DO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32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32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DESIGN </a:t>
            </a:r>
            <a:r>
              <a:rPr lang="en-US" sz="3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 POSTER FOR THE SCHOOL DISPLAY BOARDTO SPREAD AWARENESS ON THE NEED TO CONSERVEOUR NATURAL RESOURCES</a:t>
            </a: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8318" y="9625406"/>
            <a:ext cx="9797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smtClean="0">
                <a:solidFill>
                  <a:schemeClr val="dk1"/>
                </a:solidFill>
              </a:rPr>
              <a:t>6/24/2020</a:t>
            </a:r>
            <a:endParaRPr lang="en-US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7721" y="1082712"/>
            <a:ext cx="9090837" cy="1426572"/>
          </a:xfrm>
        </p:spPr>
        <p:txBody>
          <a:bodyPr/>
          <a:lstStyle/>
          <a:p>
            <a:r>
              <a:rPr lang="en-US" b="1" dirty="0" smtClean="0"/>
              <a:t>GIFT OF NATURE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0326" y="2828260"/>
            <a:ext cx="6039293" cy="642206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4000" dirty="0" smtClean="0"/>
              <a:t>Resources are gifts of nature.</a:t>
            </a:r>
          </a:p>
          <a:p>
            <a:pPr algn="ctr"/>
            <a:endParaRPr lang="en-US" sz="4000" dirty="0" smtClean="0"/>
          </a:p>
          <a:p>
            <a:pPr algn="ctr"/>
            <a:r>
              <a:rPr lang="en-US" sz="4000" dirty="0" smtClean="0"/>
              <a:t>It refers to all the materials available in our environment which help us to satisfy our needs.</a:t>
            </a:r>
          </a:p>
          <a:p>
            <a:pPr algn="ctr"/>
            <a:endParaRPr lang="en-US" sz="4000" dirty="0" smtClean="0"/>
          </a:p>
          <a:p>
            <a:pPr algn="ctr"/>
            <a:r>
              <a:rPr lang="en-US" sz="4000" dirty="0" smtClean="0"/>
              <a:t>Technology and time are the two main factors which can change substance into a resource.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2594343" y="3152554"/>
            <a:ext cx="5465135" cy="565120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3/13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sai\Desktop\2cb52c6a9d272e0ec8ce0764b1cd957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2353" y="2509285"/>
            <a:ext cx="7359319" cy="667724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921601" y="9637160"/>
            <a:ext cx="6104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RESOURCES/GEOGRAPHY/Mrs</a:t>
            </a:r>
            <a:r>
              <a:rPr lang="en-US" sz="18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r>
              <a:rPr lang="en-US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SCIENCE/SNS ACADEMY</a:t>
            </a:r>
            <a:endParaRPr lang="en-US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5667" y="9710468"/>
            <a:ext cx="9797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smtClean="0">
                <a:solidFill>
                  <a:schemeClr val="dk1"/>
                </a:solidFill>
              </a:rPr>
              <a:t>6/24/2020</a:t>
            </a:r>
            <a:endParaRPr lang="en-US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8596" y="721206"/>
            <a:ext cx="8229600" cy="1143000"/>
          </a:xfrm>
        </p:spPr>
        <p:txBody>
          <a:bodyPr/>
          <a:lstStyle/>
          <a:p>
            <a:r>
              <a:rPr lang="en-US" b="1" dirty="0" smtClean="0"/>
              <a:t>TYPES OF RESOURCES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6028" y="2743200"/>
            <a:ext cx="14417749" cy="6507125"/>
          </a:xfrm>
        </p:spPr>
        <p:txBody>
          <a:bodyPr>
            <a:normAutofit/>
          </a:bodyPr>
          <a:lstStyle/>
          <a:p>
            <a:pPr marL="628650" indent="-514350">
              <a:buAutoNum type="arabicParenR"/>
            </a:pPr>
            <a:r>
              <a:rPr lang="en-US" b="1" dirty="0" smtClean="0"/>
              <a:t>NATURAL RESOURCES:</a:t>
            </a:r>
          </a:p>
          <a:p>
            <a:pPr marL="628650" indent="-514350">
              <a:buNone/>
            </a:pPr>
            <a:r>
              <a:rPr lang="en-US" b="1" dirty="0" smtClean="0"/>
              <a:t>Natural endowments such as</a:t>
            </a:r>
          </a:p>
          <a:p>
            <a:pPr marL="628650" indent="-514350">
              <a:buNone/>
            </a:pPr>
            <a:r>
              <a:rPr lang="en-US" b="1" dirty="0" smtClean="0"/>
              <a:t>Land, </a:t>
            </a:r>
            <a:r>
              <a:rPr lang="en-US" b="1" dirty="0" err="1" smtClean="0"/>
              <a:t>air,water,soil,minerals</a:t>
            </a:r>
            <a:r>
              <a:rPr lang="en-US" b="1" dirty="0" smtClean="0"/>
              <a:t>,</a:t>
            </a:r>
          </a:p>
          <a:p>
            <a:pPr marL="628650" indent="-514350">
              <a:buNone/>
            </a:pPr>
            <a:r>
              <a:rPr lang="en-US" b="1" dirty="0" smtClean="0"/>
              <a:t>natural vegetation and fossil</a:t>
            </a:r>
          </a:p>
          <a:p>
            <a:pPr marL="628650" indent="-514350">
              <a:buNone/>
            </a:pPr>
            <a:r>
              <a:rPr lang="en-US" b="1" dirty="0" smtClean="0"/>
              <a:t> fuels are known as natural </a:t>
            </a:r>
          </a:p>
          <a:p>
            <a:pPr marL="628650" indent="-514350">
              <a:buNone/>
            </a:pPr>
            <a:r>
              <a:rPr lang="en-US" b="1" dirty="0" smtClean="0"/>
              <a:t>resources.</a:t>
            </a:r>
          </a:p>
          <a:p>
            <a:pPr marL="628650" indent="-514350">
              <a:buNone/>
            </a:pPr>
            <a:endParaRPr lang="en-US" b="1" dirty="0" smtClean="0"/>
          </a:p>
          <a:p>
            <a:pPr marL="628650" indent="-514350">
              <a:buNone/>
            </a:pPr>
            <a:r>
              <a:rPr lang="en-US" b="1" dirty="0" smtClean="0"/>
              <a:t>Some resources can be directly</a:t>
            </a:r>
          </a:p>
          <a:p>
            <a:pPr marL="628650" indent="-514350">
              <a:buNone/>
            </a:pPr>
            <a:r>
              <a:rPr lang="en-US" b="1" dirty="0" smtClean="0"/>
              <a:t> used and some have to be </a:t>
            </a:r>
          </a:p>
          <a:p>
            <a:pPr marL="628650" indent="-514350">
              <a:buNone/>
            </a:pPr>
            <a:r>
              <a:rPr lang="en-US" b="1" dirty="0" smtClean="0"/>
              <a:t>Processed  to produce goods </a:t>
            </a:r>
          </a:p>
          <a:p>
            <a:pPr marL="628650" indent="-514350">
              <a:buNone/>
            </a:pPr>
            <a:r>
              <a:rPr lang="en-US" b="1" dirty="0" smtClean="0"/>
              <a:t>Fit for consumption.</a:t>
            </a:r>
          </a:p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4/13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6" name="Picture 2" descr="C:\Users\sai\Desktop\where-do-raw-materials-come-from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68634" y="2700669"/>
            <a:ext cx="8995144" cy="6081823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730215" y="9615895"/>
            <a:ext cx="6104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RESOURCES/GEOGRAPHY/Mrs</a:t>
            </a:r>
            <a:r>
              <a:rPr lang="en-US" sz="18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r>
              <a:rPr lang="en-US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SCIENCE/SNS ACADEMY</a:t>
            </a:r>
            <a:endParaRPr lang="en-US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5908" y="9979223"/>
            <a:ext cx="9797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smtClean="0">
                <a:solidFill>
                  <a:schemeClr val="dk1"/>
                </a:solidFill>
              </a:rPr>
              <a:t>6/24/2020</a:t>
            </a:r>
            <a:endParaRPr lang="en-US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0008" y="593615"/>
            <a:ext cx="10483703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NATURAL RESOURCES BASED ON ORIGIN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4316" y="2959876"/>
            <a:ext cx="4040188" cy="639762"/>
          </a:xfrm>
        </p:spPr>
        <p:txBody>
          <a:bodyPr>
            <a:noAutofit/>
          </a:bodyPr>
          <a:lstStyle/>
          <a:p>
            <a:r>
              <a:rPr lang="en-US" sz="3200" dirty="0" smtClean="0"/>
              <a:t> BIOTIC RESOURCES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2764465" y="3848986"/>
            <a:ext cx="5443870" cy="499730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dirty="0" smtClean="0"/>
              <a:t>Living resources</a:t>
            </a:r>
          </a:p>
          <a:p>
            <a:pPr>
              <a:buFont typeface="Wingdings" pitchFamily="2" charset="2"/>
              <a:buChar char="§"/>
            </a:pPr>
            <a:endParaRPr lang="en-US" sz="3200" dirty="0" smtClean="0"/>
          </a:p>
          <a:p>
            <a:pPr>
              <a:buFont typeface="Wingdings" pitchFamily="2" charset="2"/>
              <a:buChar char="§"/>
            </a:pPr>
            <a:r>
              <a:rPr lang="en-US" sz="3200" dirty="0" smtClean="0"/>
              <a:t>Plants, animals and microorganisms.</a:t>
            </a:r>
          </a:p>
          <a:p>
            <a:pPr>
              <a:buFont typeface="Wingdings" pitchFamily="2" charset="2"/>
              <a:buChar char="§"/>
            </a:pPr>
            <a:endParaRPr lang="en-US" sz="3200" dirty="0" smtClean="0"/>
          </a:p>
          <a:p>
            <a:pPr>
              <a:buFont typeface="Wingdings" pitchFamily="2" charset="2"/>
              <a:buChar char="§"/>
            </a:pPr>
            <a:r>
              <a:rPr lang="en-US" sz="3200" dirty="0" smtClean="0"/>
              <a:t>Most of the biotic resources have the Capacity to reproduce. Hence they are renewable.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>
          <a:xfrm>
            <a:off x="10046365" y="2917346"/>
            <a:ext cx="4041775" cy="639762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ABIOTIC</a:t>
            </a:r>
            <a:r>
              <a:rPr lang="en-US" dirty="0" smtClean="0"/>
              <a:t> </a:t>
            </a:r>
            <a:r>
              <a:rPr lang="en-US" sz="3200" dirty="0" smtClean="0"/>
              <a:t>RESOURCES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4"/>
          </p:nvPr>
        </p:nvSpPr>
        <p:spPr>
          <a:xfrm>
            <a:off x="9377916" y="3742660"/>
            <a:ext cx="5401340" cy="5146159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Physical or non- living environment.</a:t>
            </a:r>
          </a:p>
          <a:p>
            <a:endParaRPr lang="en-US" sz="3200" dirty="0" smtClean="0"/>
          </a:p>
          <a:p>
            <a:r>
              <a:rPr lang="en-US" sz="3200" dirty="0" smtClean="0"/>
              <a:t>Land, water, air, minerals and power resources.</a:t>
            </a:r>
          </a:p>
          <a:p>
            <a:endParaRPr lang="en-US" sz="3200" dirty="0" smtClean="0"/>
          </a:p>
          <a:p>
            <a:r>
              <a:rPr lang="en-US" sz="3200" dirty="0" smtClean="0"/>
              <a:t>Their total reserve cannot be increased by human resource. Hence they are non-renewable.</a:t>
            </a:r>
            <a:endParaRPr lang="en-US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5/13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98048" y="9552099"/>
            <a:ext cx="6104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RESOURCES/GEOGRAPHY/Mrs</a:t>
            </a:r>
            <a:r>
              <a:rPr lang="en-US" sz="18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r>
              <a:rPr lang="en-US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SCIENCE/SNS ACADEMY</a:t>
            </a:r>
            <a:endParaRPr lang="en-US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4522" y="9979223"/>
            <a:ext cx="9797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smtClean="0">
                <a:solidFill>
                  <a:schemeClr val="dk1"/>
                </a:solidFill>
              </a:rPr>
              <a:t>6/24/2020</a:t>
            </a:r>
            <a:endParaRPr lang="en-US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1247" y="806266"/>
            <a:ext cx="8229600" cy="1143000"/>
          </a:xfrm>
        </p:spPr>
        <p:txBody>
          <a:bodyPr/>
          <a:lstStyle/>
          <a:p>
            <a:r>
              <a:rPr lang="en-US" b="1" dirty="0" smtClean="0"/>
              <a:t>ON THE BASIS OF DEVELOPMENT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45488" y="2615609"/>
            <a:ext cx="12397563" cy="6507125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Potential resources                                         Actual/developed resources</a:t>
            </a:r>
          </a:p>
          <a:p>
            <a:pPr>
              <a:buNone/>
            </a:pPr>
            <a:r>
              <a:rPr lang="en-US" dirty="0" smtClean="0"/>
              <a:t>Total availability is not known                           Total quantity and quality</a:t>
            </a:r>
          </a:p>
          <a:p>
            <a:pPr>
              <a:buNone/>
            </a:pPr>
            <a:r>
              <a:rPr lang="en-US" dirty="0" smtClean="0"/>
              <a:t> at present but can be used in future                are known at present</a:t>
            </a:r>
          </a:p>
          <a:p>
            <a:pPr>
              <a:buNone/>
            </a:pPr>
            <a:r>
              <a:rPr lang="en-US" dirty="0" err="1" smtClean="0"/>
              <a:t>Eg</a:t>
            </a:r>
            <a:r>
              <a:rPr lang="en-US" dirty="0" smtClean="0"/>
              <a:t>: Water falls.                                                     </a:t>
            </a:r>
            <a:r>
              <a:rPr lang="en-US" dirty="0" err="1" smtClean="0"/>
              <a:t>Eg</a:t>
            </a:r>
            <a:r>
              <a:rPr lang="en-US" dirty="0" smtClean="0"/>
              <a:t>: Reserve of coal and                                                              </a:t>
            </a:r>
          </a:p>
          <a:p>
            <a:pPr>
              <a:buNone/>
            </a:pPr>
            <a:r>
              <a:rPr lang="en-US" dirty="0" smtClean="0"/>
              <a:t>                                                                                      petroleum.</a:t>
            </a:r>
          </a:p>
          <a:p>
            <a:pPr>
              <a:buNone/>
            </a:pPr>
            <a:r>
              <a:rPr lang="en-US" dirty="0" smtClean="0"/>
              <a:t>                                                                          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6/13</a:t>
            </a:r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>
            <a:stCxn id="3" idx="0"/>
          </p:cNvCxnSpPr>
          <p:nvPr/>
        </p:nvCxnSpPr>
        <p:spPr>
          <a:xfrm rot="16200000" flipH="1">
            <a:off x="8149855" y="3110023"/>
            <a:ext cx="999461" cy="10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316279" y="3657600"/>
            <a:ext cx="7166344" cy="21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5103628" y="3955312"/>
            <a:ext cx="446568" cy="21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12248707" y="3912782"/>
            <a:ext cx="404038" cy="21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815276" y="9360713"/>
            <a:ext cx="6104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RESOURCES/GEOGRAPHY/Mrs</a:t>
            </a:r>
            <a:r>
              <a:rPr lang="en-US" sz="18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r>
              <a:rPr lang="en-US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SCIENCE/SNS ACADEMY</a:t>
            </a:r>
            <a:endParaRPr lang="en-US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8196" y="9710468"/>
            <a:ext cx="9797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smtClean="0">
                <a:solidFill>
                  <a:schemeClr val="dk1"/>
                </a:solidFill>
              </a:rPr>
              <a:t>6/24/2020</a:t>
            </a:r>
            <a:endParaRPr lang="en-US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3926" y="891326"/>
            <a:ext cx="9335386" cy="1143000"/>
          </a:xfrm>
        </p:spPr>
        <p:txBody>
          <a:bodyPr/>
          <a:lstStyle/>
          <a:p>
            <a:r>
              <a:rPr lang="en-US" b="1" dirty="0" smtClean="0"/>
              <a:t>ON THE BASIS OF RENEWABILITY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02958" y="2743200"/>
            <a:ext cx="12376298" cy="5847907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u="sng" dirty="0" smtClean="0"/>
              <a:t>Renewable resource</a:t>
            </a:r>
            <a:r>
              <a:rPr lang="en-US" dirty="0" smtClean="0"/>
              <a:t>.                                           </a:t>
            </a:r>
            <a:r>
              <a:rPr lang="en-US" u="sng" dirty="0" smtClean="0"/>
              <a:t>Non – renewable resource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These can be renewed by                                 These are available in fixed                           </a:t>
            </a:r>
          </a:p>
          <a:p>
            <a:pPr>
              <a:buNone/>
            </a:pPr>
            <a:r>
              <a:rPr lang="en-US" dirty="0" smtClean="0"/>
              <a:t>    Reproduction, physical                                   quantities.</a:t>
            </a:r>
          </a:p>
          <a:p>
            <a:pPr>
              <a:buNone/>
            </a:pPr>
            <a:r>
              <a:rPr lang="en-US" dirty="0" smtClean="0"/>
              <a:t>mechanical or chemical process.                     </a:t>
            </a:r>
          </a:p>
          <a:p>
            <a:pPr>
              <a:buNone/>
            </a:pPr>
            <a:r>
              <a:rPr lang="en-US" dirty="0" err="1" smtClean="0"/>
              <a:t>Eg</a:t>
            </a:r>
            <a:r>
              <a:rPr lang="en-US" dirty="0" smtClean="0"/>
              <a:t>: solar energy                                                   </a:t>
            </a:r>
            <a:r>
              <a:rPr lang="en-US" dirty="0" err="1" smtClean="0"/>
              <a:t>Eg</a:t>
            </a:r>
            <a:r>
              <a:rPr lang="en-US" dirty="0" smtClean="0"/>
              <a:t>: Minerals                                                   </a:t>
            </a:r>
          </a:p>
          <a:p>
            <a:pPr>
              <a:buNone/>
            </a:pPr>
            <a:r>
              <a:rPr lang="en-US" dirty="0" smtClean="0"/>
              <a:t>      wind energy                                                    fossil fuels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Inexhaustible                                                    Exhaustible                   </a:t>
            </a:r>
          </a:p>
          <a:p>
            <a:pPr>
              <a:buNone/>
            </a:pPr>
            <a:r>
              <a:rPr lang="en-US" dirty="0" smtClean="0"/>
              <a:t>                                                                          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7/13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>
            <a:stCxn id="3" idx="0"/>
          </p:cNvCxnSpPr>
          <p:nvPr/>
        </p:nvCxnSpPr>
        <p:spPr>
          <a:xfrm rot="16200000" flipH="1">
            <a:off x="8208335" y="3125972"/>
            <a:ext cx="76554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635256" y="3530011"/>
            <a:ext cx="5847907" cy="21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5241852" y="3902151"/>
            <a:ext cx="765548" cy="21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11133082" y="3817088"/>
            <a:ext cx="594630" cy="220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900336" y="9509569"/>
            <a:ext cx="6104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RESOURCES/GEOGRAPHY/Mrs</a:t>
            </a:r>
            <a:r>
              <a:rPr lang="en-US" sz="18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r>
              <a:rPr lang="en-US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SCIENCE/SNS ACADEMY</a:t>
            </a:r>
            <a:endParaRPr lang="en-US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6932" y="9979223"/>
            <a:ext cx="9797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smtClean="0">
                <a:solidFill>
                  <a:schemeClr val="dk1"/>
                </a:solidFill>
              </a:rPr>
              <a:t>6/24/2020</a:t>
            </a:r>
            <a:endParaRPr lang="en-US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5191" y="827531"/>
            <a:ext cx="10207256" cy="1143000"/>
          </a:xfrm>
        </p:spPr>
        <p:txBody>
          <a:bodyPr/>
          <a:lstStyle/>
          <a:p>
            <a:r>
              <a:rPr lang="en-US" dirty="0" smtClean="0"/>
              <a:t>ON THE BASIS OF DISTRIBUTION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5005" y="2317898"/>
            <a:ext cx="14098771" cy="7017488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                   Ubiquitous                                               </a:t>
            </a:r>
            <a:r>
              <a:rPr lang="en-US" dirty="0" err="1" smtClean="0"/>
              <a:t>Localised</a:t>
            </a:r>
            <a:endParaRPr lang="en-US" dirty="0" smtClean="0"/>
          </a:p>
          <a:p>
            <a:r>
              <a:rPr lang="en-US" dirty="0" smtClean="0"/>
              <a:t>           Found </a:t>
            </a:r>
            <a:r>
              <a:rPr lang="en-US" dirty="0" smtClean="0"/>
              <a:t>everywhere                             Found only at certain places</a:t>
            </a:r>
          </a:p>
          <a:p>
            <a:r>
              <a:rPr lang="en-US" dirty="0" smtClean="0"/>
              <a:t>             </a:t>
            </a:r>
            <a:r>
              <a:rPr lang="en-US" dirty="0" err="1" smtClean="0"/>
              <a:t>Eg</a:t>
            </a:r>
            <a:r>
              <a:rPr lang="en-US" dirty="0" smtClean="0"/>
              <a:t>: air, sunlight                                       </a:t>
            </a:r>
            <a:r>
              <a:rPr lang="en-US" dirty="0" err="1" smtClean="0"/>
              <a:t>Eg</a:t>
            </a:r>
            <a:r>
              <a:rPr lang="en-US" dirty="0" smtClean="0"/>
              <a:t>: Gold, </a:t>
            </a:r>
            <a:r>
              <a:rPr lang="en-US" dirty="0" smtClean="0"/>
              <a:t>silver</a:t>
            </a:r>
          </a:p>
          <a:p>
            <a:endParaRPr lang="en-US" dirty="0" smtClean="0"/>
          </a:p>
          <a:p>
            <a:endParaRPr lang="en-US" dirty="0" smtClean="0"/>
          </a:p>
          <a:p>
            <a:pPr algn="ctr"/>
            <a:r>
              <a:rPr lang="en-US" b="1" dirty="0" smtClean="0"/>
              <a:t>HUMAN MADE RESOURCES</a:t>
            </a:r>
            <a:endParaRPr lang="en-US" b="1" dirty="0" smtClean="0"/>
          </a:p>
          <a:p>
            <a:r>
              <a:rPr lang="en-US" dirty="0" smtClean="0"/>
              <a:t>Human beings use their knowledge and skill to develop technology and convert the natural resources into useful products.</a:t>
            </a:r>
          </a:p>
          <a:p>
            <a:r>
              <a:rPr lang="en-US" dirty="0" smtClean="0"/>
              <a:t>Human beings use natural resources to develop buildings, roads machinery and vehicles. These are known as human made resources.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tx1"/>
                </a:solidFill>
              </a:rPr>
              <a:t>8/13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8048846" y="2796363"/>
            <a:ext cx="8718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826642" y="3274829"/>
            <a:ext cx="520995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H="1">
            <a:off x="5486401" y="3572543"/>
            <a:ext cx="701750" cy="21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10770778" y="3540645"/>
            <a:ext cx="48910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964132" y="9552099"/>
            <a:ext cx="6104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RESOURCES/GEOGRAPHY/Mrs</a:t>
            </a:r>
            <a:r>
              <a:rPr lang="en-US" sz="18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r>
              <a:rPr lang="en-US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SCIENCE/SNS ACADEMY</a:t>
            </a:r>
            <a:endParaRPr lang="en-US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8318" y="9710468"/>
            <a:ext cx="9797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smtClean="0">
                <a:solidFill>
                  <a:schemeClr val="dk1"/>
                </a:solidFill>
              </a:rPr>
              <a:t>6/24/2020</a:t>
            </a:r>
            <a:endParaRPr lang="en-US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1126" y="933857"/>
            <a:ext cx="8229600" cy="1143000"/>
          </a:xfrm>
        </p:spPr>
        <p:txBody>
          <a:bodyPr/>
          <a:lstStyle/>
          <a:p>
            <a:r>
              <a:rPr lang="en-US" b="1" dirty="0" smtClean="0"/>
              <a:t>HUMAN RESOURCES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25972" y="3110023"/>
            <a:ext cx="11993526" cy="5289698"/>
          </a:xfrm>
        </p:spPr>
        <p:txBody>
          <a:bodyPr/>
          <a:lstStyle/>
          <a:p>
            <a:r>
              <a:rPr lang="en-US" dirty="0" smtClean="0"/>
              <a:t>The greatest resource of the earth is human beings.</a:t>
            </a:r>
          </a:p>
          <a:p>
            <a:pPr>
              <a:buNone/>
            </a:pPr>
            <a:r>
              <a:rPr lang="en-US" dirty="0" smtClean="0"/>
              <a:t>                                                                           </a:t>
            </a:r>
          </a:p>
          <a:p>
            <a:pPr>
              <a:buNone/>
            </a:pPr>
            <a:r>
              <a:rPr lang="en-US" dirty="0" smtClean="0"/>
              <a:t>                                                                 Knowledge skill and technology</a:t>
            </a:r>
          </a:p>
          <a:p>
            <a:pPr>
              <a:buNone/>
            </a:pPr>
            <a:r>
              <a:rPr lang="en-US" dirty="0" smtClean="0"/>
              <a:t>                                         </a:t>
            </a:r>
          </a:p>
          <a:p>
            <a:pPr>
              <a:buNone/>
            </a:pPr>
            <a:r>
              <a:rPr lang="en-US" dirty="0" smtClean="0"/>
              <a:t>                                                           make the best of natural resources</a:t>
            </a:r>
          </a:p>
          <a:p>
            <a:endParaRPr lang="en-US" dirty="0" smtClean="0"/>
          </a:p>
          <a:p>
            <a:r>
              <a:rPr lang="en-US" b="1" dirty="0" smtClean="0"/>
              <a:t>Discover exploit develop and convert </a:t>
            </a:r>
            <a:r>
              <a:rPr lang="en-US" dirty="0" smtClean="0"/>
              <a:t>available or potential resources into useful products or wealth.</a:t>
            </a:r>
          </a:p>
          <a:p>
            <a:pPr>
              <a:buNone/>
            </a:pPr>
            <a:r>
              <a:rPr lang="en-US" dirty="0" smtClean="0"/>
              <a:t>                                                                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9/13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16200000" flipH="1">
            <a:off x="10526232" y="3997841"/>
            <a:ext cx="574158" cy="21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H="1">
            <a:off x="10600660" y="5029199"/>
            <a:ext cx="467835" cy="21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 flipV="1">
            <a:off x="4401880" y="3721395"/>
            <a:ext cx="5465135" cy="28495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134252" y="9552099"/>
            <a:ext cx="6104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RESOURCES/GEOGRAPHY/Mrs</a:t>
            </a:r>
            <a:r>
              <a:rPr lang="en-US" sz="18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r>
              <a:rPr lang="en-US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SCIENCE/SNS ACADEMY</a:t>
            </a:r>
            <a:endParaRPr lang="en-US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5787" y="9710468"/>
            <a:ext cx="9797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smtClean="0">
                <a:solidFill>
                  <a:schemeClr val="dk1"/>
                </a:solidFill>
              </a:rPr>
              <a:t>6/24/2020</a:t>
            </a:r>
            <a:endParaRPr lang="en-US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485</Words>
  <PresentationFormat>Custom</PresentationFormat>
  <Paragraphs>158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1_Office Theme</vt:lpstr>
      <vt:lpstr>Office Theme</vt:lpstr>
      <vt:lpstr>Slide 1</vt:lpstr>
      <vt:lpstr>Slide 2</vt:lpstr>
      <vt:lpstr>GIFT OF NATURE</vt:lpstr>
      <vt:lpstr>TYPES OF RESOURCES</vt:lpstr>
      <vt:lpstr>NATURAL RESOURCES BASED ON ORIGIN</vt:lpstr>
      <vt:lpstr>ON THE BASIS OF DEVELOPMENT</vt:lpstr>
      <vt:lpstr>ON THE BASIS OF RENEWABILITY</vt:lpstr>
      <vt:lpstr>ON THE BASIS OF DISTRIBUTION</vt:lpstr>
      <vt:lpstr>HUMAN RESOURCES</vt:lpstr>
      <vt:lpstr>CONSERVATION OF RESOURCES</vt:lpstr>
      <vt:lpstr>SUSTAINABLE DEVELOPMENT OF NATURAL RESOURCES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sai</cp:lastModifiedBy>
  <cp:revision>34</cp:revision>
  <dcterms:created xsi:type="dcterms:W3CDTF">2006-08-16T00:00:00Z</dcterms:created>
  <dcterms:modified xsi:type="dcterms:W3CDTF">2020-06-24T00:29:17Z</dcterms:modified>
</cp:coreProperties>
</file>